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9" r:id="rId3"/>
    <p:sldId id="258" r:id="rId4"/>
    <p:sldId id="262" r:id="rId5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0"/>
    <p:restoredTop sz="96327"/>
  </p:normalViewPr>
  <p:slideViewPr>
    <p:cSldViewPr snapToGrid="0" snapToObjects="1">
      <p:cViewPr>
        <p:scale>
          <a:sx n="380" d="100"/>
          <a:sy n="380" d="100"/>
        </p:scale>
        <p:origin x="416" y="-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27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4975"/>
            <a:chOff x="1716560" y="1440401"/>
            <a:chExt cx="4209143" cy="19349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30318"/>
              <a:ext cx="4209143" cy="1645058"/>
              <a:chOff x="1716560" y="1730318"/>
              <a:chExt cx="4209143" cy="1645058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62196"/>
                <a:ext cx="457200" cy="852684"/>
                <a:chOff x="4344935" y="186219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6219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7536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8853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50170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1488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52218"/>
                <a:ext cx="457200" cy="1071099"/>
                <a:chOff x="4627362" y="9230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230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388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516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658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787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23138"/>
                <a:ext cx="545953" cy="276999"/>
                <a:chOff x="5749834" y="1208591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8591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54224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515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9999" y="2740813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E86D8C1-D87E-4646-9E8B-D3469E64A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55269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β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intra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8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9E9C5E-CAD0-E544-813D-0723E305DEBA}"/>
              </a:ext>
            </a:extLst>
          </p:cNvPr>
          <p:cNvGrpSpPr/>
          <p:nvPr/>
        </p:nvGrpSpPr>
        <p:grpSpPr>
          <a:xfrm>
            <a:off x="1490827" y="3231182"/>
            <a:ext cx="198614" cy="86630"/>
            <a:chOff x="725485" y="3283533"/>
            <a:chExt cx="198614" cy="866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A015BB-961E-D245-92CB-D7F1FF80FC29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76A759-1042-9C41-976D-D7FED671CBF6}"/>
                </a:ext>
              </a:extLst>
            </p:cNvPr>
            <p:cNvSpPr/>
            <p:nvPr/>
          </p:nvSpPr>
          <p:spPr>
            <a:xfrm>
              <a:off x="725780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75DF082-EECA-2F4D-AEE3-880A57AFAA6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218B37-21A7-BA41-BA07-802FCBF3B88F}"/>
              </a:ext>
            </a:extLst>
          </p:cNvPr>
          <p:cNvGrpSpPr/>
          <p:nvPr/>
        </p:nvGrpSpPr>
        <p:grpSpPr>
          <a:xfrm>
            <a:off x="4188232" y="3227136"/>
            <a:ext cx="244773" cy="86630"/>
            <a:chOff x="679326" y="3283533"/>
            <a:chExt cx="244773" cy="8663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6382B3-9F90-CB41-90A2-B6E587B91E2E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2E0606-885D-334E-9AA3-A767348ED264}"/>
                </a:ext>
              </a:extLst>
            </p:cNvPr>
            <p:cNvSpPr/>
            <p:nvPr/>
          </p:nvSpPr>
          <p:spPr>
            <a:xfrm>
              <a:off x="679326" y="3283533"/>
              <a:ext cx="92174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2B66AFF-56FE-7840-AF91-092D9C9EE859}"/>
                </a:ext>
              </a:extLst>
            </p:cNvPr>
            <p:cNvSpPr/>
            <p:nvPr/>
          </p:nvSpPr>
          <p:spPr>
            <a:xfrm>
              <a:off x="878380" y="3287579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03337C1-7830-974B-AFB6-D6362362088F}"/>
              </a:ext>
            </a:extLst>
          </p:cNvPr>
          <p:cNvGrpSpPr/>
          <p:nvPr/>
        </p:nvGrpSpPr>
        <p:grpSpPr>
          <a:xfrm>
            <a:off x="5605562" y="3225113"/>
            <a:ext cx="206970" cy="86629"/>
            <a:chOff x="720305" y="3283533"/>
            <a:chExt cx="206970" cy="86629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0E91E40-29A4-4844-AD06-14C96DE1885C}"/>
                </a:ext>
              </a:extLst>
            </p:cNvPr>
            <p:cNvSpPr/>
            <p:nvPr/>
          </p:nvSpPr>
          <p:spPr>
            <a:xfrm>
              <a:off x="725485" y="3310148"/>
              <a:ext cx="197777" cy="36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8B3402-467C-D942-B3EF-48DE3AF33F2F}"/>
                </a:ext>
              </a:extLst>
            </p:cNvPr>
            <p:cNvSpPr/>
            <p:nvPr/>
          </p:nvSpPr>
          <p:spPr>
            <a:xfrm>
              <a:off x="720305" y="3283533"/>
              <a:ext cx="45719" cy="82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AC79C20-CE1E-6142-B2A9-84A5EC933C6C}"/>
                </a:ext>
              </a:extLst>
            </p:cNvPr>
            <p:cNvSpPr/>
            <p:nvPr/>
          </p:nvSpPr>
          <p:spPr>
            <a:xfrm>
              <a:off x="878381" y="3310147"/>
              <a:ext cx="48894" cy="600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6744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1851</TotalTime>
  <Words>352</Words>
  <Application>Microsoft Macintosh PowerPoint</Application>
  <PresentationFormat>Custom</PresentationFormat>
  <Paragraphs>261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72</cp:revision>
  <cp:lastPrinted>2021-06-24T18:58:21Z</cp:lastPrinted>
  <dcterms:created xsi:type="dcterms:W3CDTF">2021-06-08T19:14:27Z</dcterms:created>
  <dcterms:modified xsi:type="dcterms:W3CDTF">2021-07-28T22:25:07Z</dcterms:modified>
</cp:coreProperties>
</file>